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comments/comment4.xml" ContentType="application/vnd.openxmlformats-officedocument.presentationml.comments+xml"/>
  <Override PartName="/ppt/comments/comment5.xml" ContentType="application/vnd.openxmlformats-officedocument.presentationml.comment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5"/>
  </p:notesMasterIdLst>
  <p:sldIdLst>
    <p:sldId id="256" r:id="rId2"/>
    <p:sldId id="268" r:id="rId3"/>
    <p:sldId id="297" r:id="rId4"/>
    <p:sldId id="298" r:id="rId5"/>
    <p:sldId id="299" r:id="rId6"/>
    <p:sldId id="300" r:id="rId7"/>
    <p:sldId id="301" r:id="rId8"/>
    <p:sldId id="302" r:id="rId9"/>
    <p:sldId id="303" r:id="rId10"/>
    <p:sldId id="304" r:id="rId11"/>
    <p:sldId id="305" r:id="rId12"/>
    <p:sldId id="306" r:id="rId13"/>
    <p:sldId id="307" r:id="rId14"/>
    <p:sldId id="308" r:id="rId15"/>
    <p:sldId id="309" r:id="rId16"/>
    <p:sldId id="310" r:id="rId17"/>
    <p:sldId id="311" r:id="rId18"/>
    <p:sldId id="312" r:id="rId19"/>
    <p:sldId id="313" r:id="rId20"/>
    <p:sldId id="315" r:id="rId21"/>
    <p:sldId id="317" r:id="rId22"/>
    <p:sldId id="319" r:id="rId23"/>
    <p:sldId id="321" r:id="rId24"/>
    <p:sldId id="322" r:id="rId25"/>
    <p:sldId id="323" r:id="rId26"/>
    <p:sldId id="324" r:id="rId27"/>
    <p:sldId id="325" r:id="rId28"/>
    <p:sldId id="326" r:id="rId29"/>
    <p:sldId id="328" r:id="rId30"/>
    <p:sldId id="327" r:id="rId31"/>
    <p:sldId id="329" r:id="rId32"/>
    <p:sldId id="330" r:id="rId33"/>
    <p:sldId id="331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rza Yogy Kurniawan" initials="MYK" lastIdx="9" clrIdx="0">
    <p:extLst>
      <p:ext uri="{19B8F6BF-5375-455C-9EA6-DF929625EA0E}">
        <p15:presenceInfo xmlns:p15="http://schemas.microsoft.com/office/powerpoint/2012/main" userId="b8ef2b3ffe97c1d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97" autoAdjust="0"/>
    <p:restoredTop sz="75782" autoAdjust="0"/>
  </p:normalViewPr>
  <p:slideViewPr>
    <p:cSldViewPr snapToGrid="0">
      <p:cViewPr varScale="1">
        <p:scale>
          <a:sx n="60" d="100"/>
          <a:sy n="60" d="100"/>
        </p:scale>
        <p:origin x="38" y="6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3-23T08:44:00.149" idx="3">
    <p:pos x="6921" y="1288"/>
    <p:text>md pertemuan02
adalah perintah untuk membuat folder baru</p:text>
    <p:extLst>
      <p:ext uri="{C676402C-5697-4E1C-873F-D02D1690AC5C}">
        <p15:threadingInfo xmlns:p15="http://schemas.microsoft.com/office/powerpoint/2012/main" timeZoneBias="-480"/>
      </p:ext>
    </p:extLst>
  </p:cm>
  <p:cm authorId="1" dt="2020-03-23T08:45:15.969" idx="4">
    <p:pos x="10" y="10"/>
    <p:text>git clone ke alamat yang tertera di repository github</p:text>
    <p:extLst>
      <p:ext uri="{C676402C-5697-4E1C-873F-D02D1690AC5C}">
        <p15:threadingInfo xmlns:p15="http://schemas.microsoft.com/office/powerpoint/2012/main" timeZoneBias="-48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3-23T08:46:03.620" idx="5">
    <p:pos x="10" y="10"/>
    <p:text>1. Buat folder baru dengan nama koneksi</p:text>
    <p:extLst>
      <p:ext uri="{C676402C-5697-4E1C-873F-D02D1690AC5C}">
        <p15:threadingInfo xmlns:p15="http://schemas.microsoft.com/office/powerpoint/2012/main" timeZoneBias="-480"/>
      </p:ext>
    </p:extLst>
  </p:cm>
  <p:cm authorId="1" dt="2020-03-23T08:46:22.559" idx="6">
    <p:pos x="106" y="106"/>
    <p:text>2. Buat file Database.java didalam folder koneksi</p:text>
    <p:extLst>
      <p:ext uri="{C676402C-5697-4E1C-873F-D02D1690AC5C}">
        <p15:threadingInfo xmlns:p15="http://schemas.microsoft.com/office/powerpoint/2012/main" timeZoneBias="-480"/>
      </p:ext>
    </p:extLst>
  </p:cm>
  <p:cm authorId="1" dt="2020-03-23T08:46:48.837" idx="7">
    <p:pos x="202" y="202"/>
    <p:text>3. Perhatikan pada class Database terdapat perintah "package koneksi" yang menandakan bahwa file ini berada didalam folder/package koneksi</p:text>
    <p:extLst>
      <p:ext uri="{C676402C-5697-4E1C-873F-D02D1690AC5C}">
        <p15:threadingInfo xmlns:p15="http://schemas.microsoft.com/office/powerpoint/2012/main" timeZoneBias="-48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3-22T23:04:34.841" idx="1">
    <p:pos x="6195" y="1267"/>
    <p:text/>
    <p:extLst>
      <p:ext uri="{C676402C-5697-4E1C-873F-D02D1690AC5C}">
        <p15:threadingInfo xmlns:p15="http://schemas.microsoft.com/office/powerpoint/2012/main" timeZoneBias="-48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3-23T09:14:33.430" idx="8">
    <p:pos x="10" y="10"/>
    <p:text>perintah dari class Database.hubungkan() tidak dikenali "cannot find symbol"</p:text>
    <p:extLst>
      <p:ext uri="{C676402C-5697-4E1C-873F-D02D1690AC5C}">
        <p15:threadingInfo xmlns:p15="http://schemas.microsoft.com/office/powerpoint/2012/main" timeZoneBias="-480"/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3-23T09:15:09.559" idx="9">
    <p:pos x="10" y="10"/>
    <p:text>perintah import digunakan untuk mengenalkan class Database ke class Main</p:text>
    <p:extLst>
      <p:ext uri="{C676402C-5697-4E1C-873F-D02D1690AC5C}">
        <p15:threadingInfo xmlns:p15="http://schemas.microsoft.com/office/powerpoint/2012/main" timeZoneBias="-480"/>
      </p:ext>
    </p:extLst>
  </p:cm>
</p:cmLst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svg"/><Relationship Id="rId1" Type="http://schemas.openxmlformats.org/officeDocument/2006/relationships/image" Target="../media/image52.png"/><Relationship Id="rId6" Type="http://schemas.openxmlformats.org/officeDocument/2006/relationships/image" Target="../media/image57.svg"/><Relationship Id="rId5" Type="http://schemas.openxmlformats.org/officeDocument/2006/relationships/image" Target="../media/image56.png"/><Relationship Id="rId4" Type="http://schemas.openxmlformats.org/officeDocument/2006/relationships/image" Target="../media/image55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3.svg"/><Relationship Id="rId1" Type="http://schemas.openxmlformats.org/officeDocument/2006/relationships/image" Target="../media/image58.png"/><Relationship Id="rId6" Type="http://schemas.openxmlformats.org/officeDocument/2006/relationships/image" Target="../media/image57.svg"/><Relationship Id="rId5" Type="http://schemas.openxmlformats.org/officeDocument/2006/relationships/image" Target="../media/image60.png"/><Relationship Id="rId4" Type="http://schemas.openxmlformats.org/officeDocument/2006/relationships/image" Target="../media/image55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B516239-7602-400C-BA10-014D9A9AF30F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70122D1E-15F3-4368-A559-DEE2939FD303}">
      <dgm:prSet/>
      <dgm:spPr/>
      <dgm:t>
        <a:bodyPr/>
        <a:lstStyle/>
        <a:p>
          <a:pPr>
            <a:defRPr cap="all"/>
          </a:pPr>
          <a:r>
            <a:rPr lang="en-US"/>
            <a:t>Commit</a:t>
          </a:r>
        </a:p>
      </dgm:t>
    </dgm:pt>
    <dgm:pt modelId="{AEBAA2AC-7239-458F-9A9B-31FE681A7493}" type="parTrans" cxnId="{E5634FDE-8B33-47FC-8753-3C43ACFC9881}">
      <dgm:prSet/>
      <dgm:spPr/>
      <dgm:t>
        <a:bodyPr/>
        <a:lstStyle/>
        <a:p>
          <a:endParaRPr lang="en-US"/>
        </a:p>
      </dgm:t>
    </dgm:pt>
    <dgm:pt modelId="{63709DAC-706F-4DB7-9BEF-FA2672B29925}" type="sibTrans" cxnId="{E5634FDE-8B33-47FC-8753-3C43ACFC9881}">
      <dgm:prSet/>
      <dgm:spPr/>
      <dgm:t>
        <a:bodyPr/>
        <a:lstStyle/>
        <a:p>
          <a:endParaRPr lang="en-US"/>
        </a:p>
      </dgm:t>
    </dgm:pt>
    <dgm:pt modelId="{F4D49BE1-8278-40BA-B70B-84F9EEF06406}">
      <dgm:prSet/>
      <dgm:spPr/>
      <dgm:t>
        <a:bodyPr/>
        <a:lstStyle/>
        <a:p>
          <a:pPr>
            <a:defRPr cap="all"/>
          </a:pPr>
          <a:r>
            <a:rPr lang="en-US"/>
            <a:t>Push</a:t>
          </a:r>
        </a:p>
      </dgm:t>
    </dgm:pt>
    <dgm:pt modelId="{96135369-33DC-43A5-8025-AC9EEE45E6A3}" type="parTrans" cxnId="{88449C40-1B9A-4F9E-A245-EB73A99FC29F}">
      <dgm:prSet/>
      <dgm:spPr/>
      <dgm:t>
        <a:bodyPr/>
        <a:lstStyle/>
        <a:p>
          <a:endParaRPr lang="en-US"/>
        </a:p>
      </dgm:t>
    </dgm:pt>
    <dgm:pt modelId="{86B50186-0C29-4849-97C2-4D5AF49AEB54}" type="sibTrans" cxnId="{88449C40-1B9A-4F9E-A245-EB73A99FC29F}">
      <dgm:prSet/>
      <dgm:spPr/>
      <dgm:t>
        <a:bodyPr/>
        <a:lstStyle/>
        <a:p>
          <a:endParaRPr lang="en-US"/>
        </a:p>
      </dgm:t>
    </dgm:pt>
    <dgm:pt modelId="{3D305EF8-2EF0-43D3-AC9B-36CBD4CB00E1}">
      <dgm:prSet/>
      <dgm:spPr/>
      <dgm:t>
        <a:bodyPr/>
        <a:lstStyle/>
        <a:p>
          <a:pPr>
            <a:defRPr cap="all"/>
          </a:pPr>
          <a:r>
            <a:rPr lang="en-US"/>
            <a:t>Kirim link repository</a:t>
          </a:r>
        </a:p>
      </dgm:t>
    </dgm:pt>
    <dgm:pt modelId="{C77F168F-91EE-41E3-8D43-72A2D071C371}" type="parTrans" cxnId="{C06710BD-8BFC-4A7C-8FE7-B2C5884A4306}">
      <dgm:prSet/>
      <dgm:spPr/>
      <dgm:t>
        <a:bodyPr/>
        <a:lstStyle/>
        <a:p>
          <a:endParaRPr lang="en-US"/>
        </a:p>
      </dgm:t>
    </dgm:pt>
    <dgm:pt modelId="{4E069731-A06F-416B-9A31-84B2AFCCEEB7}" type="sibTrans" cxnId="{C06710BD-8BFC-4A7C-8FE7-B2C5884A4306}">
      <dgm:prSet/>
      <dgm:spPr/>
      <dgm:t>
        <a:bodyPr/>
        <a:lstStyle/>
        <a:p>
          <a:endParaRPr lang="en-US"/>
        </a:p>
      </dgm:t>
    </dgm:pt>
    <dgm:pt modelId="{40060CDC-55F5-4D65-826B-E11725E54139}" type="pres">
      <dgm:prSet presAssocID="{EB516239-7602-400C-BA10-014D9A9AF30F}" presName="root" presStyleCnt="0">
        <dgm:presLayoutVars>
          <dgm:dir/>
          <dgm:resizeHandles val="exact"/>
        </dgm:presLayoutVars>
      </dgm:prSet>
      <dgm:spPr/>
    </dgm:pt>
    <dgm:pt modelId="{69D9FBBC-78B2-41B9-96EF-37407CC2424A}" type="pres">
      <dgm:prSet presAssocID="{70122D1E-15F3-4368-A559-DEE2939FD303}" presName="compNode" presStyleCnt="0"/>
      <dgm:spPr/>
    </dgm:pt>
    <dgm:pt modelId="{3C25EF35-3DB6-4845-B07F-55ACAB09B58A}" type="pres">
      <dgm:prSet presAssocID="{70122D1E-15F3-4368-A559-DEE2939FD303}" presName="iconBgRect" presStyleLbl="bgShp" presStyleIdx="0" presStyleCnt="3"/>
      <dgm:spPr/>
    </dgm:pt>
    <dgm:pt modelId="{DAE45AD7-D86C-4C0B-8655-87EF8FD21F10}" type="pres">
      <dgm:prSet presAssocID="{70122D1E-15F3-4368-A559-DEE2939FD303}" presName="iconRect" presStyleLbl="nod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rrow: Counterclockwise curve"/>
        </a:ext>
      </dgm:extLst>
    </dgm:pt>
    <dgm:pt modelId="{12586F12-59BA-4C04-BE71-7CA5D813BC3E}" type="pres">
      <dgm:prSet presAssocID="{70122D1E-15F3-4368-A559-DEE2939FD303}" presName="spaceRect" presStyleCnt="0"/>
      <dgm:spPr/>
    </dgm:pt>
    <dgm:pt modelId="{E9A2102C-9E51-47A5-8312-C55583DE10CB}" type="pres">
      <dgm:prSet presAssocID="{70122D1E-15F3-4368-A559-DEE2939FD303}" presName="textRect" presStyleLbl="revTx" presStyleIdx="0" presStyleCnt="3">
        <dgm:presLayoutVars>
          <dgm:chMax val="1"/>
          <dgm:chPref val="1"/>
        </dgm:presLayoutVars>
      </dgm:prSet>
      <dgm:spPr/>
    </dgm:pt>
    <dgm:pt modelId="{51E3D7CC-334E-4A8B-81F4-32D3A90893F6}" type="pres">
      <dgm:prSet presAssocID="{63709DAC-706F-4DB7-9BEF-FA2672B29925}" presName="sibTrans" presStyleCnt="0"/>
      <dgm:spPr/>
    </dgm:pt>
    <dgm:pt modelId="{26C61117-2127-4A5A-B406-3C5D7963B947}" type="pres">
      <dgm:prSet presAssocID="{F4D49BE1-8278-40BA-B70B-84F9EEF06406}" presName="compNode" presStyleCnt="0"/>
      <dgm:spPr/>
    </dgm:pt>
    <dgm:pt modelId="{AB58BF75-08EA-45A5-801D-34184373C16C}" type="pres">
      <dgm:prSet presAssocID="{F4D49BE1-8278-40BA-B70B-84F9EEF06406}" presName="iconBgRect" presStyleLbl="bgShp" presStyleIdx="1" presStyleCnt="3"/>
      <dgm:spPr/>
    </dgm:pt>
    <dgm:pt modelId="{1EB4F286-61AF-410A-B05D-6AACF59D132C}" type="pres">
      <dgm:prSet presAssocID="{F4D49BE1-8278-40BA-B70B-84F9EEF06406}" presName="iconRect" presStyleLbl="node1" presStyleIdx="1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Run"/>
        </a:ext>
      </dgm:extLst>
    </dgm:pt>
    <dgm:pt modelId="{254F599A-E830-49A6-B9C6-AE574C4CA3C7}" type="pres">
      <dgm:prSet presAssocID="{F4D49BE1-8278-40BA-B70B-84F9EEF06406}" presName="spaceRect" presStyleCnt="0"/>
      <dgm:spPr/>
    </dgm:pt>
    <dgm:pt modelId="{D1C2B7DE-72E7-4AA8-B82D-499D2C1BDC68}" type="pres">
      <dgm:prSet presAssocID="{F4D49BE1-8278-40BA-B70B-84F9EEF06406}" presName="textRect" presStyleLbl="revTx" presStyleIdx="1" presStyleCnt="3">
        <dgm:presLayoutVars>
          <dgm:chMax val="1"/>
          <dgm:chPref val="1"/>
        </dgm:presLayoutVars>
      </dgm:prSet>
      <dgm:spPr/>
    </dgm:pt>
    <dgm:pt modelId="{201075A2-84D7-485F-9696-F0A477014AD1}" type="pres">
      <dgm:prSet presAssocID="{86B50186-0C29-4849-97C2-4D5AF49AEB54}" presName="sibTrans" presStyleCnt="0"/>
      <dgm:spPr/>
    </dgm:pt>
    <dgm:pt modelId="{7FBA480A-BCA8-4865-9931-24F3AB0C25C1}" type="pres">
      <dgm:prSet presAssocID="{3D305EF8-2EF0-43D3-AC9B-36CBD4CB00E1}" presName="compNode" presStyleCnt="0"/>
      <dgm:spPr/>
    </dgm:pt>
    <dgm:pt modelId="{B091EFF3-B0D0-4DFD-B738-56B21788E4C8}" type="pres">
      <dgm:prSet presAssocID="{3D305EF8-2EF0-43D3-AC9B-36CBD4CB00E1}" presName="iconBgRect" presStyleLbl="bgShp" presStyleIdx="2" presStyleCnt="3"/>
      <dgm:spPr/>
    </dgm:pt>
    <dgm:pt modelId="{6C375692-31DE-494C-B840-6787C5FAED02}" type="pres">
      <dgm:prSet presAssocID="{3D305EF8-2EF0-43D3-AC9B-36CBD4CB00E1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nk"/>
        </a:ext>
      </dgm:extLst>
    </dgm:pt>
    <dgm:pt modelId="{BC1F6E85-CEE3-404A-A174-B2EDC7ECBE1B}" type="pres">
      <dgm:prSet presAssocID="{3D305EF8-2EF0-43D3-AC9B-36CBD4CB00E1}" presName="spaceRect" presStyleCnt="0"/>
      <dgm:spPr/>
    </dgm:pt>
    <dgm:pt modelId="{EABBBD62-8C45-44B4-93B9-045C8DF75426}" type="pres">
      <dgm:prSet presAssocID="{3D305EF8-2EF0-43D3-AC9B-36CBD4CB00E1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1349940A-B017-4E61-808B-C938E0BB6343}" type="presOf" srcId="{70122D1E-15F3-4368-A559-DEE2939FD303}" destId="{E9A2102C-9E51-47A5-8312-C55583DE10CB}" srcOrd="0" destOrd="0" presId="urn:microsoft.com/office/officeart/2018/5/layout/IconCircleLabelList"/>
    <dgm:cxn modelId="{88449C40-1B9A-4F9E-A245-EB73A99FC29F}" srcId="{EB516239-7602-400C-BA10-014D9A9AF30F}" destId="{F4D49BE1-8278-40BA-B70B-84F9EEF06406}" srcOrd="1" destOrd="0" parTransId="{96135369-33DC-43A5-8025-AC9EEE45E6A3}" sibTransId="{86B50186-0C29-4849-97C2-4D5AF49AEB54}"/>
    <dgm:cxn modelId="{5C712447-C3F0-4E70-A4F3-F141978C604A}" type="presOf" srcId="{EB516239-7602-400C-BA10-014D9A9AF30F}" destId="{40060CDC-55F5-4D65-826B-E11725E54139}" srcOrd="0" destOrd="0" presId="urn:microsoft.com/office/officeart/2018/5/layout/IconCircleLabelList"/>
    <dgm:cxn modelId="{CDD7DE68-9435-4C3C-9F43-B67F89027AA0}" type="presOf" srcId="{3D305EF8-2EF0-43D3-AC9B-36CBD4CB00E1}" destId="{EABBBD62-8C45-44B4-93B9-045C8DF75426}" srcOrd="0" destOrd="0" presId="urn:microsoft.com/office/officeart/2018/5/layout/IconCircleLabelList"/>
    <dgm:cxn modelId="{C42D9C50-515C-4DB0-B3F5-EEDEB29FD185}" type="presOf" srcId="{F4D49BE1-8278-40BA-B70B-84F9EEF06406}" destId="{D1C2B7DE-72E7-4AA8-B82D-499D2C1BDC68}" srcOrd="0" destOrd="0" presId="urn:microsoft.com/office/officeart/2018/5/layout/IconCircleLabelList"/>
    <dgm:cxn modelId="{C06710BD-8BFC-4A7C-8FE7-B2C5884A4306}" srcId="{EB516239-7602-400C-BA10-014D9A9AF30F}" destId="{3D305EF8-2EF0-43D3-AC9B-36CBD4CB00E1}" srcOrd="2" destOrd="0" parTransId="{C77F168F-91EE-41E3-8D43-72A2D071C371}" sibTransId="{4E069731-A06F-416B-9A31-84B2AFCCEEB7}"/>
    <dgm:cxn modelId="{E5634FDE-8B33-47FC-8753-3C43ACFC9881}" srcId="{EB516239-7602-400C-BA10-014D9A9AF30F}" destId="{70122D1E-15F3-4368-A559-DEE2939FD303}" srcOrd="0" destOrd="0" parTransId="{AEBAA2AC-7239-458F-9A9B-31FE681A7493}" sibTransId="{63709DAC-706F-4DB7-9BEF-FA2672B29925}"/>
    <dgm:cxn modelId="{2373DDC5-D33A-4683-8903-9BA1CC8921E0}" type="presParOf" srcId="{40060CDC-55F5-4D65-826B-E11725E54139}" destId="{69D9FBBC-78B2-41B9-96EF-37407CC2424A}" srcOrd="0" destOrd="0" presId="urn:microsoft.com/office/officeart/2018/5/layout/IconCircleLabelList"/>
    <dgm:cxn modelId="{1DA6FB24-BDA4-4BE0-85B1-FA1E2D184E0F}" type="presParOf" srcId="{69D9FBBC-78B2-41B9-96EF-37407CC2424A}" destId="{3C25EF35-3DB6-4845-B07F-55ACAB09B58A}" srcOrd="0" destOrd="0" presId="urn:microsoft.com/office/officeart/2018/5/layout/IconCircleLabelList"/>
    <dgm:cxn modelId="{5F165C01-091A-413C-91ED-99535B939B26}" type="presParOf" srcId="{69D9FBBC-78B2-41B9-96EF-37407CC2424A}" destId="{DAE45AD7-D86C-4C0B-8655-87EF8FD21F10}" srcOrd="1" destOrd="0" presId="urn:microsoft.com/office/officeart/2018/5/layout/IconCircleLabelList"/>
    <dgm:cxn modelId="{2CF34216-52B3-4A82-A209-ADF05EB65623}" type="presParOf" srcId="{69D9FBBC-78B2-41B9-96EF-37407CC2424A}" destId="{12586F12-59BA-4C04-BE71-7CA5D813BC3E}" srcOrd="2" destOrd="0" presId="urn:microsoft.com/office/officeart/2018/5/layout/IconCircleLabelList"/>
    <dgm:cxn modelId="{96A140EB-A8EB-4C9D-BADF-E8DABC05A0D2}" type="presParOf" srcId="{69D9FBBC-78B2-41B9-96EF-37407CC2424A}" destId="{E9A2102C-9E51-47A5-8312-C55583DE10CB}" srcOrd="3" destOrd="0" presId="urn:microsoft.com/office/officeart/2018/5/layout/IconCircleLabelList"/>
    <dgm:cxn modelId="{E0031FEA-EA29-4382-8332-D2D3C1A8F124}" type="presParOf" srcId="{40060CDC-55F5-4D65-826B-E11725E54139}" destId="{51E3D7CC-334E-4A8B-81F4-32D3A90893F6}" srcOrd="1" destOrd="0" presId="urn:microsoft.com/office/officeart/2018/5/layout/IconCircleLabelList"/>
    <dgm:cxn modelId="{FC3D4F23-2544-411F-9E64-FBDD047BF2C2}" type="presParOf" srcId="{40060CDC-55F5-4D65-826B-E11725E54139}" destId="{26C61117-2127-4A5A-B406-3C5D7963B947}" srcOrd="2" destOrd="0" presId="urn:microsoft.com/office/officeart/2018/5/layout/IconCircleLabelList"/>
    <dgm:cxn modelId="{8D9FDA3C-6BDE-4CE3-97E1-A9CA1F532BCF}" type="presParOf" srcId="{26C61117-2127-4A5A-B406-3C5D7963B947}" destId="{AB58BF75-08EA-45A5-801D-34184373C16C}" srcOrd="0" destOrd="0" presId="urn:microsoft.com/office/officeart/2018/5/layout/IconCircleLabelList"/>
    <dgm:cxn modelId="{441C233B-BC2E-411B-A94C-72698A7F013A}" type="presParOf" srcId="{26C61117-2127-4A5A-B406-3C5D7963B947}" destId="{1EB4F286-61AF-410A-B05D-6AACF59D132C}" srcOrd="1" destOrd="0" presId="urn:microsoft.com/office/officeart/2018/5/layout/IconCircleLabelList"/>
    <dgm:cxn modelId="{57DA7C38-0475-4E82-9952-94F0FDC26124}" type="presParOf" srcId="{26C61117-2127-4A5A-B406-3C5D7963B947}" destId="{254F599A-E830-49A6-B9C6-AE574C4CA3C7}" srcOrd="2" destOrd="0" presId="urn:microsoft.com/office/officeart/2018/5/layout/IconCircleLabelList"/>
    <dgm:cxn modelId="{819469D9-8900-4776-8DD8-9E1D7B7D2F92}" type="presParOf" srcId="{26C61117-2127-4A5A-B406-3C5D7963B947}" destId="{D1C2B7DE-72E7-4AA8-B82D-499D2C1BDC68}" srcOrd="3" destOrd="0" presId="urn:microsoft.com/office/officeart/2018/5/layout/IconCircleLabelList"/>
    <dgm:cxn modelId="{21C5A5DF-2831-407A-9E27-375DCEACFFD4}" type="presParOf" srcId="{40060CDC-55F5-4D65-826B-E11725E54139}" destId="{201075A2-84D7-485F-9696-F0A477014AD1}" srcOrd="3" destOrd="0" presId="urn:microsoft.com/office/officeart/2018/5/layout/IconCircleLabelList"/>
    <dgm:cxn modelId="{BFC32304-34A2-4EB1-B85F-FF45AA7EB9B9}" type="presParOf" srcId="{40060CDC-55F5-4D65-826B-E11725E54139}" destId="{7FBA480A-BCA8-4865-9931-24F3AB0C25C1}" srcOrd="4" destOrd="0" presId="urn:microsoft.com/office/officeart/2018/5/layout/IconCircleLabelList"/>
    <dgm:cxn modelId="{E0421CA8-730D-41FC-B038-8288271A3DA5}" type="presParOf" srcId="{7FBA480A-BCA8-4865-9931-24F3AB0C25C1}" destId="{B091EFF3-B0D0-4DFD-B738-56B21788E4C8}" srcOrd="0" destOrd="0" presId="urn:microsoft.com/office/officeart/2018/5/layout/IconCircleLabelList"/>
    <dgm:cxn modelId="{2B8275FC-2836-4A4F-9C64-5C35968CDE94}" type="presParOf" srcId="{7FBA480A-BCA8-4865-9931-24F3AB0C25C1}" destId="{6C375692-31DE-494C-B840-6787C5FAED02}" srcOrd="1" destOrd="0" presId="urn:microsoft.com/office/officeart/2018/5/layout/IconCircleLabelList"/>
    <dgm:cxn modelId="{56D8AA5E-C7DB-4E08-A8EA-7C1CB896EFD3}" type="presParOf" srcId="{7FBA480A-BCA8-4865-9931-24F3AB0C25C1}" destId="{BC1F6E85-CEE3-404A-A174-B2EDC7ECBE1B}" srcOrd="2" destOrd="0" presId="urn:microsoft.com/office/officeart/2018/5/layout/IconCircleLabelList"/>
    <dgm:cxn modelId="{67BEF19D-989F-49E2-BEE7-0C542E665116}" type="presParOf" srcId="{7FBA480A-BCA8-4865-9931-24F3AB0C25C1}" destId="{EABBBD62-8C45-44B4-93B9-045C8DF75426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C25EF35-3DB6-4845-B07F-55ACAB09B58A}">
      <dsp:nvSpPr>
        <dsp:cNvPr id="0" name=""/>
        <dsp:cNvSpPr/>
      </dsp:nvSpPr>
      <dsp:spPr>
        <a:xfrm>
          <a:off x="708495" y="404961"/>
          <a:ext cx="1955812" cy="1955812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AE45AD7-D86C-4C0B-8655-87EF8FD21F10}">
      <dsp:nvSpPr>
        <dsp:cNvPr id="0" name=""/>
        <dsp:cNvSpPr/>
      </dsp:nvSpPr>
      <dsp:spPr>
        <a:xfrm>
          <a:off x="1125307" y="821773"/>
          <a:ext cx="1122187" cy="1122187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9A2102C-9E51-47A5-8312-C55583DE10CB}">
      <dsp:nvSpPr>
        <dsp:cNvPr id="0" name=""/>
        <dsp:cNvSpPr/>
      </dsp:nvSpPr>
      <dsp:spPr>
        <a:xfrm>
          <a:off x="83276" y="2969961"/>
          <a:ext cx="32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500" kern="1200"/>
            <a:t>Commit</a:t>
          </a:r>
        </a:p>
      </dsp:txBody>
      <dsp:txXfrm>
        <a:off x="83276" y="2969961"/>
        <a:ext cx="3206250" cy="720000"/>
      </dsp:txXfrm>
    </dsp:sp>
    <dsp:sp modelId="{AB58BF75-08EA-45A5-801D-34184373C16C}">
      <dsp:nvSpPr>
        <dsp:cNvPr id="0" name=""/>
        <dsp:cNvSpPr/>
      </dsp:nvSpPr>
      <dsp:spPr>
        <a:xfrm>
          <a:off x="4475838" y="404961"/>
          <a:ext cx="1955812" cy="1955812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EB4F286-61AF-410A-B05D-6AACF59D132C}">
      <dsp:nvSpPr>
        <dsp:cNvPr id="0" name=""/>
        <dsp:cNvSpPr/>
      </dsp:nvSpPr>
      <dsp:spPr>
        <a:xfrm>
          <a:off x="4892651" y="821773"/>
          <a:ext cx="1122187" cy="1122187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1C2B7DE-72E7-4AA8-B82D-499D2C1BDC68}">
      <dsp:nvSpPr>
        <dsp:cNvPr id="0" name=""/>
        <dsp:cNvSpPr/>
      </dsp:nvSpPr>
      <dsp:spPr>
        <a:xfrm>
          <a:off x="3850620" y="2969961"/>
          <a:ext cx="32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500" kern="1200"/>
            <a:t>Push</a:t>
          </a:r>
        </a:p>
      </dsp:txBody>
      <dsp:txXfrm>
        <a:off x="3850620" y="2969961"/>
        <a:ext cx="3206250" cy="720000"/>
      </dsp:txXfrm>
    </dsp:sp>
    <dsp:sp modelId="{B091EFF3-B0D0-4DFD-B738-56B21788E4C8}">
      <dsp:nvSpPr>
        <dsp:cNvPr id="0" name=""/>
        <dsp:cNvSpPr/>
      </dsp:nvSpPr>
      <dsp:spPr>
        <a:xfrm>
          <a:off x="8243182" y="404961"/>
          <a:ext cx="1955812" cy="1955812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C375692-31DE-494C-B840-6787C5FAED02}">
      <dsp:nvSpPr>
        <dsp:cNvPr id="0" name=""/>
        <dsp:cNvSpPr/>
      </dsp:nvSpPr>
      <dsp:spPr>
        <a:xfrm>
          <a:off x="8659995" y="821773"/>
          <a:ext cx="1122187" cy="1122187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ABBBD62-8C45-44B4-93B9-045C8DF75426}">
      <dsp:nvSpPr>
        <dsp:cNvPr id="0" name=""/>
        <dsp:cNvSpPr/>
      </dsp:nvSpPr>
      <dsp:spPr>
        <a:xfrm>
          <a:off x="7617963" y="2969961"/>
          <a:ext cx="3206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2500" kern="1200"/>
            <a:t>Kirim link repository</a:t>
          </a:r>
        </a:p>
      </dsp:txBody>
      <dsp:txXfrm>
        <a:off x="7617963" y="2969961"/>
        <a:ext cx="320625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C64510-1A27-4FD5-A34F-F6C641A936F1}" type="datetimeFigureOut">
              <a:rPr lang="en-US" smtClean="0"/>
              <a:t>3/23/2020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844DC9-02DA-4135-B6F6-F0E98A975319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844DC9-02DA-4135-B6F6-F0E98A97531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20177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-6843" y="3887812"/>
            <a:ext cx="12195668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2440" y="2194560"/>
            <a:ext cx="11247120" cy="1739347"/>
          </a:xfrm>
        </p:spPr>
        <p:txBody>
          <a:bodyPr tIns="45720" bIns="45720" anchor="ctr">
            <a:normAutofit/>
          </a:bodyPr>
          <a:lstStyle>
            <a:lvl1pPr algn="ctr">
              <a:lnSpc>
                <a:spcPct val="80000"/>
              </a:lnSpc>
              <a:defRPr sz="6000" spc="15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42900" y="3915938"/>
            <a:ext cx="11506200" cy="4572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5088FCA-2D35-48FD-A7AF-FD0DC590CD06}" type="datetimeFigureOut">
              <a:rPr lang="en-US" smtClean="0"/>
              <a:t>3/23/2020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20527EF-17A5-4B8A-A2FD-E5458834548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88FCA-2D35-48FD-A7AF-FD0DC590CD06}" type="datetimeFigureOut">
              <a:rPr lang="en-US" smtClean="0"/>
              <a:t>3/23/2020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527EF-17A5-4B8A-A2FD-E5458834548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019312" y="0"/>
            <a:ext cx="27432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60624" y="274638"/>
            <a:ext cx="240238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274638"/>
            <a:ext cx="7973291" cy="5897562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422854"/>
            <a:ext cx="2743196" cy="365125"/>
          </a:xfrm>
        </p:spPr>
        <p:txBody>
          <a:bodyPr/>
          <a:lstStyle/>
          <a:p>
            <a:fld id="{45088FCA-2D35-48FD-A7AF-FD0DC590CD06}" type="datetimeFigureOut">
              <a:rPr lang="en-US" smtClean="0"/>
              <a:t>3/23/2020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776135" y="6422854"/>
            <a:ext cx="4279669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3048" y="6422854"/>
            <a:ext cx="879759" cy="365125"/>
          </a:xfrm>
        </p:spPr>
        <p:txBody>
          <a:bodyPr/>
          <a:lstStyle/>
          <a:p>
            <a:fld id="{C20527EF-17A5-4B8A-A2FD-E5458834548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88FCA-2D35-48FD-A7AF-FD0DC590CD06}" type="datetimeFigureOut">
              <a:rPr lang="en-US" smtClean="0"/>
              <a:t>3/23/2020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527EF-17A5-4B8A-A2FD-E5458834548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-6843" y="2059012"/>
            <a:ext cx="12195668" cy="1828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-6843" y="3887812"/>
            <a:ext cx="12195668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5488" y="2194560"/>
            <a:ext cx="11247120" cy="1737360"/>
          </a:xfrm>
        </p:spPr>
        <p:txBody>
          <a:bodyPr anchor="ctr">
            <a:noAutofit/>
          </a:bodyPr>
          <a:lstStyle>
            <a:lvl1pPr algn="ctr">
              <a:lnSpc>
                <a:spcPct val="80000"/>
              </a:lnSpc>
              <a:defRPr sz="6000" b="0" spc="15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7472" y="3911827"/>
            <a:ext cx="11503152" cy="457200"/>
          </a:xfrm>
        </p:spPr>
        <p:txBody>
          <a:bodyPr anchor="t"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45088FCA-2D35-48FD-A7AF-FD0DC590CD06}" type="datetimeFigureOut">
              <a:rPr lang="en-US" smtClean="0"/>
              <a:t>3/23/2020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C20527EF-17A5-4B8A-A2FD-E5458834548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05344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30391" y="2011680"/>
            <a:ext cx="4754880" cy="420624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88FCA-2D35-48FD-A7AF-FD0DC590CD06}" type="datetimeFigureOut">
              <a:rPr lang="en-US" smtClean="0"/>
              <a:t>3/23/2020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527EF-17A5-4B8A-A2FD-E5458834548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008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07008" y="2656566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31230" y="1913470"/>
            <a:ext cx="4754880" cy="743094"/>
          </a:xfrm>
        </p:spPr>
        <p:txBody>
          <a:bodyPr anchor="ctr">
            <a:normAutofit/>
          </a:bodyPr>
          <a:lstStyle>
            <a:lvl1pPr marL="0" indent="0">
              <a:buNone/>
              <a:defRPr sz="21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31230" y="2656564"/>
            <a:ext cx="4754880" cy="35661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88FCA-2D35-48FD-A7AF-FD0DC590CD06}" type="datetimeFigureOut">
              <a:rPr lang="en-US" smtClean="0"/>
              <a:t>3/23/2020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527EF-17A5-4B8A-A2FD-E5458834548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88FCA-2D35-48FD-A7AF-FD0DC590CD06}" type="datetimeFigureOut">
              <a:rPr lang="en-US" smtClean="0"/>
              <a:t>3/23/2020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527EF-17A5-4B8A-A2FD-E5458834548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88FCA-2D35-48FD-A7AF-FD0DC590CD06}" type="datetimeFigureOut">
              <a:rPr lang="en-US" smtClean="0"/>
              <a:t>3/23/2020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527EF-17A5-4B8A-A2FD-E5458834548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07008" y="2120054"/>
            <a:ext cx="6126480" cy="4114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89023" y="2147486"/>
            <a:ext cx="3200400" cy="3432319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88FCA-2D35-48FD-A7AF-FD0DC590CD06}" type="datetimeFigureOut">
              <a:rPr lang="en-US" smtClean="0"/>
              <a:t>3/23/2020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527EF-17A5-4B8A-A2FD-E5458834548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80160" y="2211494"/>
            <a:ext cx="6126480" cy="3931920"/>
          </a:xfrm>
          <a:solidFill>
            <a:schemeClr val="tx2">
              <a:lumMod val="60000"/>
              <a:lumOff val="40000"/>
            </a:schemeClr>
          </a:solidFill>
        </p:spPr>
        <p:txBody>
          <a:bodyPr tIns="365760" anchor="t"/>
          <a:lstStyle>
            <a:lvl1pPr marL="0" indent="0" algn="ctr">
              <a:buNone/>
              <a:defRPr sz="3200">
                <a:solidFill>
                  <a:schemeClr val="tx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790688" y="2150621"/>
            <a:ext cx="3200400" cy="3429000"/>
          </a:xfrm>
        </p:spPr>
        <p:txBody>
          <a:bodyPr>
            <a:normAutofit/>
          </a:bodyPr>
          <a:lstStyle>
            <a:lvl1pPr marL="0" indent="0">
              <a:lnSpc>
                <a:spcPct val="95000"/>
              </a:lnSpc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88FCA-2D35-48FD-A7AF-FD0DC590CD06}" type="datetimeFigureOut">
              <a:rPr lang="en-US" smtClean="0"/>
              <a:t>3/23/2020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0527EF-17A5-4B8A-A2FD-E5458834548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83" y="176109"/>
            <a:ext cx="12188952" cy="16459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02919" y="284176"/>
            <a:ext cx="9784080" cy="15087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2919" y="2011680"/>
            <a:ext cx="9784080" cy="4206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02266" y="6422854"/>
            <a:ext cx="3000894" cy="365125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fld id="{45088FCA-2D35-48FD-A7AF-FD0DC590CD06}" type="datetimeFigureOut">
              <a:rPr lang="en-US" smtClean="0"/>
              <a:t>3/23/2020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96471" y="6422854"/>
            <a:ext cx="50444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8927" y="6422854"/>
            <a:ext cx="946264" cy="365125"/>
          </a:xfrm>
          <a:prstGeom prst="rect">
            <a:avLst/>
          </a:prstGeom>
        </p:spPr>
        <p:txBody>
          <a:bodyPr vert="horz" lIns="45720" tIns="45720" rIns="91440" bIns="45720" rtlCol="0" anchor="ctr"/>
          <a:lstStyle>
            <a:lvl1pPr algn="l">
              <a:defRPr sz="1200" b="0">
                <a:solidFill>
                  <a:schemeClr val="tx1"/>
                </a:solidFill>
              </a:defRPr>
            </a:lvl1pPr>
          </a:lstStyle>
          <a:p>
            <a:fld id="{C20527EF-17A5-4B8A-A2FD-E5458834548D}" type="slidenum">
              <a:rPr lang="en-US" smtClean="0"/>
              <a:t>‹#›</a:t>
            </a:fld>
            <a:endParaRPr 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000" kern="1200" cap="all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tx1"/>
        </a:buClr>
        <a:buFont typeface="Wingdings" panose="05000000000000000000" pitchFamily="2" charset="2"/>
        <a:buChar char="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4114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anose="05000000000000000000" pitchFamily="2" charset="2"/>
        <a:buChar char="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400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anose="05000000000000000000" pitchFamily="2" charset="2"/>
        <a:buChar char="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686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anose="05000000000000000000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97280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anose="05000000000000000000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84605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anose="05000000000000000000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7193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anose="05000000000000000000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28775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anose="05000000000000000000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80594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tx1"/>
        </a:buClr>
        <a:buFont typeface="Wingdings" panose="05000000000000000000" pitchFamily="2" charset="2"/>
        <a:buChar char="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3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PBo</a:t>
            </a:r>
            <a:r>
              <a:rPr lang="en-US" dirty="0"/>
              <a:t> 1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Pertemuan</a:t>
            </a:r>
            <a:r>
              <a:rPr lang="en-US" dirty="0"/>
              <a:t> 2: </a:t>
            </a:r>
            <a:r>
              <a:rPr lang="en-US" dirty="0" err="1"/>
              <a:t>Struktur</a:t>
            </a:r>
            <a:r>
              <a:rPr lang="en-US" dirty="0"/>
              <a:t> Dasar, Input Output, </a:t>
            </a:r>
            <a:r>
              <a:rPr lang="en-US" dirty="0" err="1"/>
              <a:t>Tipe</a:t>
            </a:r>
            <a:r>
              <a:rPr lang="en-US" dirty="0"/>
              <a:t> Data</a:t>
            </a:r>
          </a:p>
        </p:txBody>
      </p:sp>
      <p:sp>
        <p:nvSpPr>
          <p:cNvPr id="4" name="Title 1"/>
          <p:cNvSpPr txBox="1"/>
          <p:nvPr/>
        </p:nvSpPr>
        <p:spPr>
          <a:xfrm>
            <a:off x="6585857" y="6204857"/>
            <a:ext cx="5606143" cy="6060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6000" kern="1200" cap="all" spc="15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Mirza Yogy Kurniawan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75093-A80E-453E-824C-77D7FB4A2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Commit </a:t>
            </a:r>
            <a:r>
              <a:rPr lang="en-US" dirty="0" err="1"/>
              <a:t>Pertama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405B150-E9B0-4887-80B9-00383128C2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8237" t="25021" r="48588" b="25321"/>
          <a:stretch/>
        </p:blipFill>
        <p:spPr>
          <a:xfrm>
            <a:off x="2413546" y="1905001"/>
            <a:ext cx="7530554" cy="4872036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C66FC1C-EA88-4B8B-BE14-ABAE396B6A3B}"/>
              </a:ext>
            </a:extLst>
          </p:cNvPr>
          <p:cNvCxnSpPr>
            <a:cxnSpLocks/>
          </p:cNvCxnSpPr>
          <p:nvPr/>
        </p:nvCxnSpPr>
        <p:spPr>
          <a:xfrm>
            <a:off x="6096000" y="2724150"/>
            <a:ext cx="8763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33318E5-D325-48CC-9D2B-21275046E358}"/>
              </a:ext>
            </a:extLst>
          </p:cNvPr>
          <p:cNvCxnSpPr>
            <a:cxnSpLocks/>
          </p:cNvCxnSpPr>
          <p:nvPr/>
        </p:nvCxnSpPr>
        <p:spPr>
          <a:xfrm>
            <a:off x="6096000" y="5086350"/>
            <a:ext cx="8763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8E75C67-C854-4014-800F-F00488822395}"/>
              </a:ext>
            </a:extLst>
          </p:cNvPr>
          <p:cNvCxnSpPr>
            <a:cxnSpLocks/>
          </p:cNvCxnSpPr>
          <p:nvPr/>
        </p:nvCxnSpPr>
        <p:spPr>
          <a:xfrm>
            <a:off x="6096000" y="5457825"/>
            <a:ext cx="36957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0988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5688FA-609C-485C-9EBC-F478795026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Menjalankan</a:t>
            </a:r>
            <a:r>
              <a:rPr lang="en-US" dirty="0"/>
              <a:t> Method Class Lain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6E13DCA-FAAE-4634-9323-919EF14A38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6825" t="26208" r="50860" b="52056"/>
          <a:stretch/>
        </p:blipFill>
        <p:spPr>
          <a:xfrm>
            <a:off x="128460" y="1922077"/>
            <a:ext cx="5184946" cy="2840848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F14ACEF6-087D-4B8A-893B-C33F0A9C3A74}"/>
              </a:ext>
            </a:extLst>
          </p:cNvPr>
          <p:cNvCxnSpPr>
            <a:cxnSpLocks/>
          </p:cNvCxnSpPr>
          <p:nvPr/>
        </p:nvCxnSpPr>
        <p:spPr>
          <a:xfrm>
            <a:off x="326619" y="3712691"/>
            <a:ext cx="251543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8641E6EC-A85F-4B1C-B521-B2044EABAE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879" t="56111" r="61641" b="26009"/>
          <a:stretch/>
        </p:blipFill>
        <p:spPr>
          <a:xfrm>
            <a:off x="5695950" y="4475975"/>
            <a:ext cx="6367590" cy="2172475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971B0BE-E671-48F5-86D4-0B0582067854}"/>
              </a:ext>
            </a:extLst>
          </p:cNvPr>
          <p:cNvCxnSpPr>
            <a:cxnSpLocks/>
          </p:cNvCxnSpPr>
          <p:nvPr/>
        </p:nvCxnSpPr>
        <p:spPr>
          <a:xfrm>
            <a:off x="10108096" y="4868943"/>
            <a:ext cx="167254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7860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398BA-1B2C-4009-B891-85C6C38C25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Tambahkan</a:t>
            </a:r>
            <a:r>
              <a:rPr lang="en-US" dirty="0"/>
              <a:t> Import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0393818-CF3F-40AB-A296-67BBC2E300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8814" t="59962" r="62278" b="26000"/>
          <a:stretch/>
        </p:blipFill>
        <p:spPr>
          <a:xfrm>
            <a:off x="4762500" y="4724958"/>
            <a:ext cx="7320902" cy="199969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504EAF5-D21A-4AE1-AAE3-E2F0B5D69D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407" t="26144" r="51406" b="51389"/>
          <a:stretch/>
        </p:blipFill>
        <p:spPr>
          <a:xfrm>
            <a:off x="57150" y="1888186"/>
            <a:ext cx="4377338" cy="2493314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D2018CD-5771-41A7-B355-CE51CC224092}"/>
              </a:ext>
            </a:extLst>
          </p:cNvPr>
          <p:cNvCxnSpPr>
            <a:cxnSpLocks/>
          </p:cNvCxnSpPr>
          <p:nvPr/>
        </p:nvCxnSpPr>
        <p:spPr>
          <a:xfrm>
            <a:off x="145644" y="2788766"/>
            <a:ext cx="251543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B5D476C5-B6E2-4051-948F-4288328081B5}"/>
              </a:ext>
            </a:extLst>
          </p:cNvPr>
          <p:cNvCxnSpPr>
            <a:cxnSpLocks/>
          </p:cNvCxnSpPr>
          <p:nvPr/>
        </p:nvCxnSpPr>
        <p:spPr>
          <a:xfrm>
            <a:off x="9988826" y="5143926"/>
            <a:ext cx="185808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1BD227B-4A27-4B22-9780-A2438BEA24D9}"/>
              </a:ext>
            </a:extLst>
          </p:cNvPr>
          <p:cNvCxnSpPr>
            <a:cxnSpLocks/>
          </p:cNvCxnSpPr>
          <p:nvPr/>
        </p:nvCxnSpPr>
        <p:spPr>
          <a:xfrm>
            <a:off x="9988826" y="5683952"/>
            <a:ext cx="11430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78322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B6EB4E-AEBE-4377-915F-BC9191CF9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Commit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870D0C0-9275-4359-90AA-1B954AA125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8718" t="25324" r="40693" b="25901"/>
          <a:stretch/>
        </p:blipFill>
        <p:spPr>
          <a:xfrm>
            <a:off x="1598787" y="1914525"/>
            <a:ext cx="8992343" cy="4876800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E5C3E0A-161B-4096-8AC0-A00D90A9AB51}"/>
              </a:ext>
            </a:extLst>
          </p:cNvPr>
          <p:cNvCxnSpPr>
            <a:cxnSpLocks/>
          </p:cNvCxnSpPr>
          <p:nvPr/>
        </p:nvCxnSpPr>
        <p:spPr>
          <a:xfrm>
            <a:off x="5297556" y="2182065"/>
            <a:ext cx="79844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28113D5C-6626-4E3A-B017-3A0191EF9939}"/>
              </a:ext>
            </a:extLst>
          </p:cNvPr>
          <p:cNvCxnSpPr>
            <a:cxnSpLocks/>
          </p:cNvCxnSpPr>
          <p:nvPr/>
        </p:nvCxnSpPr>
        <p:spPr>
          <a:xfrm>
            <a:off x="5297556" y="5511674"/>
            <a:ext cx="79844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A0E343D-AB99-47DF-B96E-CEBF4FBBD18D}"/>
              </a:ext>
            </a:extLst>
          </p:cNvPr>
          <p:cNvCxnSpPr>
            <a:cxnSpLocks/>
          </p:cNvCxnSpPr>
          <p:nvPr/>
        </p:nvCxnSpPr>
        <p:spPr>
          <a:xfrm>
            <a:off x="5297556" y="5869483"/>
            <a:ext cx="492980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1715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488E1-131D-48CA-808F-10EF6EB72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Buat</a:t>
            </a:r>
            <a:r>
              <a:rPr lang="en-US" dirty="0"/>
              <a:t> Folder model &amp; File </a:t>
            </a:r>
            <a:r>
              <a:rPr lang="en-US" dirty="0" err="1"/>
              <a:t>Berikut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ACFF842-1892-41E8-AC7A-AF3F72DAFA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594" t="6357" r="57165" b="77254"/>
          <a:stretch/>
        </p:blipFill>
        <p:spPr>
          <a:xfrm>
            <a:off x="95249" y="1924050"/>
            <a:ext cx="5589877" cy="150495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2525E10-EBD0-40FB-B4A6-1C70BFB580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413" t="26144" r="38614" b="44638"/>
          <a:stretch/>
        </p:blipFill>
        <p:spPr>
          <a:xfrm>
            <a:off x="5290931" y="3560114"/>
            <a:ext cx="6806034" cy="3198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911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ED9BF-020E-4DA7-B95E-7A886C24E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D2E811D-563C-4F4E-82B2-7BF114D823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6444" t="26139" r="40332" b="43856"/>
          <a:stretch/>
        </p:blipFill>
        <p:spPr>
          <a:xfrm>
            <a:off x="129208" y="1948069"/>
            <a:ext cx="5612143" cy="285097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999C565-E678-4393-B461-8D21455B92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513" t="26551" r="38360" b="44605"/>
          <a:stretch/>
        </p:blipFill>
        <p:spPr>
          <a:xfrm>
            <a:off x="5890590" y="3921861"/>
            <a:ext cx="6172202" cy="2850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288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631B34-192D-4223-96AC-B0331B56F1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Ubah</a:t>
            </a:r>
            <a:r>
              <a:rPr lang="en-US" dirty="0"/>
              <a:t> Class Main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F6EEE16-9276-4B49-A5A9-AD6063D9EB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6710" t="26658" r="51097" b="37478"/>
          <a:stretch/>
        </p:blipFill>
        <p:spPr>
          <a:xfrm>
            <a:off x="139147" y="1989813"/>
            <a:ext cx="5128592" cy="466179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D35CF92-0A87-429B-AA92-C306554E980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691" t="32029" r="62582" b="26144"/>
          <a:stretch/>
        </p:blipFill>
        <p:spPr>
          <a:xfrm>
            <a:off x="5426765" y="1989813"/>
            <a:ext cx="5675244" cy="4648136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D0AFB59-3753-4794-88D3-0A6714C00706}"/>
              </a:ext>
            </a:extLst>
          </p:cNvPr>
          <p:cNvCxnSpPr>
            <a:cxnSpLocks/>
          </p:cNvCxnSpPr>
          <p:nvPr/>
        </p:nvCxnSpPr>
        <p:spPr>
          <a:xfrm>
            <a:off x="9541565" y="2370909"/>
            <a:ext cx="144543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E36B688-4D90-4F5E-9476-76123D3A9DE5}"/>
              </a:ext>
            </a:extLst>
          </p:cNvPr>
          <p:cNvCxnSpPr>
            <a:cxnSpLocks/>
          </p:cNvCxnSpPr>
          <p:nvPr/>
        </p:nvCxnSpPr>
        <p:spPr>
          <a:xfrm>
            <a:off x="9541565" y="2748596"/>
            <a:ext cx="89452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785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B568D-68F3-415A-961E-C9B26ECF7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commit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29B02DB-C131-47B8-8029-10DAC87ABF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8794" t="40095" r="57411" b="26262"/>
          <a:stretch/>
        </p:blipFill>
        <p:spPr>
          <a:xfrm>
            <a:off x="80421" y="1928193"/>
            <a:ext cx="5574944" cy="31217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FCABEE9-534F-403F-9B82-96748F673FD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989" t="54493" r="44647" b="22319"/>
          <a:stretch/>
        </p:blipFill>
        <p:spPr>
          <a:xfrm>
            <a:off x="5876432" y="1928193"/>
            <a:ext cx="6017394" cy="2425146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B6444DC-F84B-47D2-A978-3E81D5B966E8}"/>
              </a:ext>
            </a:extLst>
          </p:cNvPr>
          <p:cNvCxnSpPr>
            <a:cxnSpLocks/>
          </p:cNvCxnSpPr>
          <p:nvPr/>
        </p:nvCxnSpPr>
        <p:spPr>
          <a:xfrm>
            <a:off x="3478696" y="2201943"/>
            <a:ext cx="80506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C3845AF-DEAB-4F35-91BC-1E618779CC51}"/>
              </a:ext>
            </a:extLst>
          </p:cNvPr>
          <p:cNvCxnSpPr>
            <a:cxnSpLocks/>
          </p:cNvCxnSpPr>
          <p:nvPr/>
        </p:nvCxnSpPr>
        <p:spPr>
          <a:xfrm>
            <a:off x="3478696" y="5085130"/>
            <a:ext cx="805069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A4403F2-D3DD-476A-A1F2-404E9C1EDE32}"/>
              </a:ext>
            </a:extLst>
          </p:cNvPr>
          <p:cNvCxnSpPr>
            <a:cxnSpLocks/>
          </p:cNvCxnSpPr>
          <p:nvPr/>
        </p:nvCxnSpPr>
        <p:spPr>
          <a:xfrm>
            <a:off x="9730409" y="2152248"/>
            <a:ext cx="216341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C088376-FEE2-4C74-A581-622443DF814A}"/>
              </a:ext>
            </a:extLst>
          </p:cNvPr>
          <p:cNvCxnSpPr>
            <a:cxnSpLocks/>
          </p:cNvCxnSpPr>
          <p:nvPr/>
        </p:nvCxnSpPr>
        <p:spPr>
          <a:xfrm>
            <a:off x="5996609" y="2324526"/>
            <a:ext cx="3544956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0363AAAD-784E-45F3-B96C-C421E9C90A4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234" t="55362" r="44402" b="21594"/>
          <a:stretch/>
        </p:blipFill>
        <p:spPr>
          <a:xfrm>
            <a:off x="5876432" y="4407094"/>
            <a:ext cx="5811985" cy="2327697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F5918E3-DCBE-489A-BDDF-A8610D8977D4}"/>
              </a:ext>
            </a:extLst>
          </p:cNvPr>
          <p:cNvCxnSpPr>
            <a:cxnSpLocks/>
          </p:cNvCxnSpPr>
          <p:nvPr/>
        </p:nvCxnSpPr>
        <p:spPr>
          <a:xfrm>
            <a:off x="9525000" y="4723384"/>
            <a:ext cx="187058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9927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6E898-84E7-491F-85FE-89B7A72468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Coba</a:t>
            </a:r>
            <a:r>
              <a:rPr lang="en-US" dirty="0"/>
              <a:t> GitHub Desktop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22FF7E4-16C0-4B6A-9524-85EFCAEB51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25211"/>
          <a:stretch/>
        </p:blipFill>
        <p:spPr>
          <a:xfrm>
            <a:off x="288329" y="1892094"/>
            <a:ext cx="11615341" cy="4886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702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A3ABAB-6489-44AF-A208-6B554A7CC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installation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35BE10C-9A8E-4877-AF0F-F89A35E55F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36278" t="23303" r="36079" b="27412"/>
          <a:stretch/>
        </p:blipFill>
        <p:spPr>
          <a:xfrm>
            <a:off x="533233" y="2504919"/>
            <a:ext cx="3647377" cy="3658049"/>
          </a:xfrm>
          <a:prstGeom prst="rect">
            <a:avLst/>
          </a:prstGeom>
        </p:spPr>
      </p:pic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A27CDDF4-3330-419A-B0C1-95424089432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938" t="8418" r="18006" b="12671"/>
          <a:stretch/>
        </p:blipFill>
        <p:spPr>
          <a:xfrm>
            <a:off x="4904719" y="2019280"/>
            <a:ext cx="6680639" cy="462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004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Login </a:t>
            </a:r>
            <a:r>
              <a:rPr lang="en-US" dirty="0" err="1"/>
              <a:t>github</a:t>
            </a:r>
            <a:r>
              <a:rPr lang="en-US" dirty="0"/>
              <a:t> &amp; </a:t>
            </a:r>
            <a:r>
              <a:rPr lang="en-US" dirty="0" err="1"/>
              <a:t>klik</a:t>
            </a:r>
            <a:r>
              <a:rPr lang="en-US" dirty="0"/>
              <a:t> new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D22C3C-C51E-4FF9-9A5B-30703042A9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5000" b="34166"/>
          <a:stretch/>
        </p:blipFill>
        <p:spPr>
          <a:xfrm>
            <a:off x="1522959" y="1857375"/>
            <a:ext cx="9144000" cy="4514850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AC4406B6-77C0-4EA8-A538-C4B0E0F3E320}"/>
              </a:ext>
            </a:extLst>
          </p:cNvPr>
          <p:cNvSpPr/>
          <p:nvPr/>
        </p:nvSpPr>
        <p:spPr>
          <a:xfrm>
            <a:off x="3376247" y="3429000"/>
            <a:ext cx="1005254" cy="695179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B1A5-42ED-47A0-8C98-092F2C1C48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Sign In &amp; Configure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F48EA0E-2504-4561-9961-3ECC172F6D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8119" t="8744" r="18256" b="12754"/>
          <a:stretch/>
        </p:blipFill>
        <p:spPr>
          <a:xfrm>
            <a:off x="0" y="2235388"/>
            <a:ext cx="6096002" cy="4230808"/>
          </a:xfrm>
          <a:prstGeom prst="rect">
            <a:avLst/>
          </a:prstGeom>
        </p:spPr>
      </p:pic>
      <p:pic>
        <p:nvPicPr>
          <p:cNvPr id="5" name="Content Placeholder 7">
            <a:extLst>
              <a:ext uri="{FF2B5EF4-FFF2-40B4-BE49-F238E27FC236}">
                <a16:creationId xmlns:a16="http://schemas.microsoft.com/office/drawing/2014/main" id="{56AA541B-5148-41BF-953E-786B1BF9E5B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119" t="8744" r="18256" b="12754"/>
          <a:stretch/>
        </p:blipFill>
        <p:spPr>
          <a:xfrm>
            <a:off x="6096000" y="2235388"/>
            <a:ext cx="6096000" cy="4230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344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E3529F-5058-4E44-84E6-48FA97C8F9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Finish &amp; Add Existing Repo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E4074ED-7662-45D0-A5AC-C0ABA0C28E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8119" t="8744" r="18137" b="12754"/>
          <a:stretch/>
        </p:blipFill>
        <p:spPr>
          <a:xfrm>
            <a:off x="0" y="2245220"/>
            <a:ext cx="6096000" cy="4222928"/>
          </a:xfrm>
          <a:prstGeom prst="rect">
            <a:avLst/>
          </a:prstGeom>
        </p:spPr>
      </p:pic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F9A28C1C-18A8-4112-9908-858DF2D979F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039" t="8407" r="18218" b="13091"/>
          <a:stretch/>
        </p:blipFill>
        <p:spPr>
          <a:xfrm>
            <a:off x="6096000" y="2245220"/>
            <a:ext cx="6096000" cy="4222928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1AEBCD3F-9591-4988-A863-99BDDB32D9C4}"/>
              </a:ext>
            </a:extLst>
          </p:cNvPr>
          <p:cNvSpPr/>
          <p:nvPr/>
        </p:nvSpPr>
        <p:spPr>
          <a:xfrm>
            <a:off x="6523693" y="4779115"/>
            <a:ext cx="2322240" cy="420025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880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FD8BA-C9D2-496A-8ABA-1051193B5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Buka Local Repo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35C96A7-F483-4AE9-AF7F-39929D532E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8474" t="8955" r="18257" b="13177"/>
          <a:stretch/>
        </p:blipFill>
        <p:spPr>
          <a:xfrm>
            <a:off x="-1041" y="2231633"/>
            <a:ext cx="6096000" cy="4220309"/>
          </a:xfrm>
          <a:prstGeom prst="rect">
            <a:avLst/>
          </a:prstGeom>
        </p:spPr>
      </p:pic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8B46CF3F-DF6F-4C3F-A899-DE0AE19159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356" t="9166" r="18137" b="13176"/>
          <a:stretch/>
        </p:blipFill>
        <p:spPr>
          <a:xfrm>
            <a:off x="6094959" y="2245220"/>
            <a:ext cx="6096000" cy="4193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58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5960E4-8225-4AF3-A7FA-71D5F9D659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Local Repo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C4D38C8-E0D1-47F4-9B04-B91650B65D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8071" t="8418" r="18139" b="12907"/>
          <a:stretch/>
        </p:blipFill>
        <p:spPr>
          <a:xfrm>
            <a:off x="0" y="2255051"/>
            <a:ext cx="6096000" cy="4229101"/>
          </a:xfrm>
          <a:prstGeom prst="rect">
            <a:avLst/>
          </a:prstGeom>
        </p:spPr>
      </p:pic>
      <p:pic>
        <p:nvPicPr>
          <p:cNvPr id="6" name="Content Placeholder 6">
            <a:extLst>
              <a:ext uri="{FF2B5EF4-FFF2-40B4-BE49-F238E27FC236}">
                <a16:creationId xmlns:a16="http://schemas.microsoft.com/office/drawing/2014/main" id="{896A40F8-2640-4476-886D-6E032BCDB4F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337" t="8655" r="18139" b="13143"/>
          <a:stretch/>
        </p:blipFill>
        <p:spPr>
          <a:xfrm>
            <a:off x="6094959" y="2255051"/>
            <a:ext cx="6096000" cy="4221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2845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03D86D-2AE5-4E3C-96EB-28BF28F77B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32B97DC-6622-49C9-8851-104930FAA7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35687" y="2011680"/>
            <a:ext cx="3751312" cy="4206240"/>
          </a:xfrm>
        </p:spPr>
        <p:txBody>
          <a:bodyPr/>
          <a:lstStyle/>
          <a:p>
            <a:r>
              <a:rPr lang="en-US" dirty="0" err="1"/>
              <a:t>Perhatikan</a:t>
            </a:r>
            <a:r>
              <a:rPr lang="en-US" dirty="0"/>
              <a:t> history</a:t>
            </a:r>
          </a:p>
          <a:p>
            <a:r>
              <a:rPr lang="en-US" dirty="0" err="1"/>
              <a:t>Perhatikan</a:t>
            </a:r>
            <a:r>
              <a:rPr lang="en-US" dirty="0"/>
              <a:t> </a:t>
            </a:r>
            <a:r>
              <a:rPr lang="en-US" dirty="0" err="1"/>
              <a:t>simbol</a:t>
            </a:r>
            <a:r>
              <a:rPr lang="en-US" dirty="0"/>
              <a:t> </a:t>
            </a:r>
            <a:r>
              <a:rPr lang="en-US" dirty="0" err="1"/>
              <a:t>simbol</a:t>
            </a:r>
            <a:r>
              <a:rPr lang="en-US" dirty="0"/>
              <a:t> </a:t>
            </a:r>
            <a:r>
              <a:rPr lang="en-US" dirty="0" err="1"/>
              <a:t>nya</a:t>
            </a:r>
            <a:endParaRPr lang="en-US" dirty="0"/>
          </a:p>
          <a:p>
            <a:r>
              <a:rPr lang="en-US" dirty="0" err="1"/>
              <a:t>Perhatikan</a:t>
            </a:r>
            <a:r>
              <a:rPr lang="en-US" dirty="0"/>
              <a:t> </a:t>
            </a:r>
            <a:r>
              <a:rPr lang="en-US" dirty="0" err="1"/>
              <a:t>warna</a:t>
            </a:r>
            <a:r>
              <a:rPr lang="en-US" dirty="0"/>
              <a:t> </a:t>
            </a:r>
            <a:r>
              <a:rPr lang="en-US" dirty="0" err="1"/>
              <a:t>warna</a:t>
            </a:r>
            <a:r>
              <a:rPr lang="en-US" dirty="0"/>
              <a:t> </a:t>
            </a:r>
            <a:r>
              <a:rPr lang="en-US" dirty="0" err="1"/>
              <a:t>nya</a:t>
            </a:r>
            <a:endParaRPr lang="en-US" dirty="0"/>
          </a:p>
        </p:txBody>
      </p:sp>
      <p:pic>
        <p:nvPicPr>
          <p:cNvPr id="11" name="Content Placeholder 3">
            <a:extLst>
              <a:ext uri="{FF2B5EF4-FFF2-40B4-BE49-F238E27FC236}">
                <a16:creationId xmlns:a16="http://schemas.microsoft.com/office/drawing/2014/main" id="{F64F15B4-E503-4DF6-879F-72151DAD15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238" t="8744" r="18137" b="12754"/>
          <a:stretch/>
        </p:blipFill>
        <p:spPr>
          <a:xfrm>
            <a:off x="99676" y="1977971"/>
            <a:ext cx="7031438" cy="4880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349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ABAEC1-8A6B-4F87-9B2D-74FC293BC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Buat</a:t>
            </a:r>
            <a:r>
              <a:rPr lang="en-US" dirty="0"/>
              <a:t> File </a:t>
            </a:r>
            <a:r>
              <a:rPr lang="en-US" dirty="0" err="1"/>
              <a:t>Baru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3A1672B-6825-44D6-8D6F-33D848BDAF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9143" t="5562" r="49990" b="41495"/>
          <a:stretch/>
        </p:blipFill>
        <p:spPr>
          <a:xfrm>
            <a:off x="2874681" y="1880476"/>
            <a:ext cx="6680492" cy="48681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168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A566DE-EC08-4379-B7B6-4FF380EBD6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Commit Di </a:t>
            </a:r>
            <a:r>
              <a:rPr lang="en-US" dirty="0" err="1"/>
              <a:t>Github</a:t>
            </a:r>
            <a:r>
              <a:rPr lang="en-US" dirty="0"/>
              <a:t> Desktop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4479DD0-4FA8-43E5-9F04-E923705EB53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8795" t="9178" r="35585" b="13853"/>
          <a:stretch/>
        </p:blipFill>
        <p:spPr>
          <a:xfrm>
            <a:off x="261715" y="2037689"/>
            <a:ext cx="4779749" cy="453613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498FA37-A820-4E32-A8A7-DA962DA7ED3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813" t="9029" r="18729" b="14382"/>
          <a:stretch/>
        </p:blipFill>
        <p:spPr>
          <a:xfrm>
            <a:off x="5353879" y="2037689"/>
            <a:ext cx="6576406" cy="4536135"/>
          </a:xfrm>
          <a:prstGeom prst="rect">
            <a:avLst/>
          </a:prstGeom>
        </p:spPr>
      </p:pic>
      <p:sp>
        <p:nvSpPr>
          <p:cNvPr id="10" name="Oval 9">
            <a:extLst>
              <a:ext uri="{FF2B5EF4-FFF2-40B4-BE49-F238E27FC236}">
                <a16:creationId xmlns:a16="http://schemas.microsoft.com/office/drawing/2014/main" id="{ECF1B926-CC86-423C-A1B0-3180746128DB}"/>
              </a:ext>
            </a:extLst>
          </p:cNvPr>
          <p:cNvSpPr/>
          <p:nvPr/>
        </p:nvSpPr>
        <p:spPr>
          <a:xfrm>
            <a:off x="41799" y="5152100"/>
            <a:ext cx="2322240" cy="420025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F0F738A-3F1C-4CA8-B7AF-DCA9A2142367}"/>
              </a:ext>
            </a:extLst>
          </p:cNvPr>
          <p:cNvSpPr/>
          <p:nvPr/>
        </p:nvSpPr>
        <p:spPr>
          <a:xfrm>
            <a:off x="251023" y="6223373"/>
            <a:ext cx="1903792" cy="420025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1188767-7841-4561-B75F-CB6F18935CFF}"/>
              </a:ext>
            </a:extLst>
          </p:cNvPr>
          <p:cNvSpPr/>
          <p:nvPr/>
        </p:nvSpPr>
        <p:spPr>
          <a:xfrm>
            <a:off x="6094959" y="2534478"/>
            <a:ext cx="1041337" cy="354080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205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69F86-B8E8-456D-9C84-F571ED7CB5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Buat</a:t>
            </a:r>
            <a:r>
              <a:rPr lang="en-US" dirty="0"/>
              <a:t> Object scanner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897CCC5-3C15-46FC-83D1-F77EE1F713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1958" t="27555" r="65047" b="49335"/>
          <a:stretch/>
        </p:blipFill>
        <p:spPr>
          <a:xfrm>
            <a:off x="258418" y="2996794"/>
            <a:ext cx="4343400" cy="24552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6F1784E-56DA-44E6-8D2D-CB47452B08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711" t="8116" r="20598" b="15217"/>
          <a:stretch/>
        </p:blipFill>
        <p:spPr>
          <a:xfrm>
            <a:off x="4870174" y="1821268"/>
            <a:ext cx="7321826" cy="5036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870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08C09E-2608-4AEF-8BFC-73C38A7434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Buat</a:t>
            </a:r>
            <a:r>
              <a:rPr lang="en-US" dirty="0"/>
              <a:t> Input String </a:t>
            </a:r>
            <a:r>
              <a:rPr lang="en-US" dirty="0" err="1"/>
              <a:t>Kedalam</a:t>
            </a:r>
            <a:r>
              <a:rPr lang="en-US" dirty="0"/>
              <a:t> Variable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08393D3-35ED-48E4-9A98-43CFAF961D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1825" t="27319" r="63855" b="45511"/>
          <a:stretch/>
        </p:blipFill>
        <p:spPr>
          <a:xfrm>
            <a:off x="422697" y="3130824"/>
            <a:ext cx="4048941" cy="254442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4A156FC-BA81-4858-AD89-52F95EA326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810" t="7971" r="17337" b="14638"/>
          <a:stretch/>
        </p:blipFill>
        <p:spPr>
          <a:xfrm>
            <a:off x="4968883" y="1855219"/>
            <a:ext cx="7223117" cy="5002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499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EC47E6-483A-4888-99A0-4BECC5EB3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Buat</a:t>
            </a:r>
            <a:r>
              <a:rPr lang="en-US" dirty="0"/>
              <a:t> OUTPUT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3ED2819-B6AF-4519-88B5-DF2CBC3A74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1559" t="28265" r="65476" b="46144"/>
          <a:stretch/>
        </p:blipFill>
        <p:spPr>
          <a:xfrm>
            <a:off x="150743" y="2925805"/>
            <a:ext cx="4465850" cy="27993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F6B5F90-6BEA-4ABE-A5EA-37F723F9C3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687" t="7592" r="17604" b="15370"/>
          <a:stretch/>
        </p:blipFill>
        <p:spPr>
          <a:xfrm>
            <a:off x="4862268" y="1792936"/>
            <a:ext cx="7329732" cy="5065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60094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4ABF59-76FE-49AC-9C78-5060DA075D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Nama repo &amp; create repo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237887A-2A1A-4100-82E6-3B082D3A7B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8104" t="18133" r="10764" b="11509"/>
          <a:stretch/>
        </p:blipFill>
        <p:spPr>
          <a:xfrm>
            <a:off x="2299246" y="1943398"/>
            <a:ext cx="7591426" cy="4914602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A8778C45-073A-4A74-8C42-E527D650BAED}"/>
              </a:ext>
            </a:extLst>
          </p:cNvPr>
          <p:cNvSpPr/>
          <p:nvPr/>
        </p:nvSpPr>
        <p:spPr>
          <a:xfrm>
            <a:off x="4423997" y="3081410"/>
            <a:ext cx="2310178" cy="695179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6ECB0AEB-E1F3-4E1A-9D04-B20BDE2D5D5A}"/>
              </a:ext>
            </a:extLst>
          </p:cNvPr>
          <p:cNvSpPr/>
          <p:nvPr/>
        </p:nvSpPr>
        <p:spPr>
          <a:xfrm>
            <a:off x="3538172" y="6505575"/>
            <a:ext cx="1005254" cy="352425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615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DEB810-54C0-4EE3-8A22-9AEA485673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Compile &amp; Run -&gt; Push origin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AF650CF-8C5A-47DE-8AA6-B6D2619B78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8746" t="49438" r="58820" b="35811"/>
          <a:stretch/>
        </p:blipFill>
        <p:spPr>
          <a:xfrm>
            <a:off x="76200" y="1968500"/>
            <a:ext cx="7636463" cy="19535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6872B68-0749-40A1-9B6A-C08DB4AB9F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449" t="7592" r="17917" b="15370"/>
          <a:stretch/>
        </p:blipFill>
        <p:spPr>
          <a:xfrm>
            <a:off x="6391224" y="2844800"/>
            <a:ext cx="5800776" cy="401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881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391AFC-24D2-4D34-BC28-61BB0A2CC1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D9E419A-9405-470B-B8E8-1E7C31745B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66" b="4464"/>
          <a:stretch/>
        </p:blipFill>
        <p:spPr>
          <a:xfrm>
            <a:off x="0" y="284176"/>
            <a:ext cx="12254192" cy="6573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8321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2540D-5B45-4AA5-8122-D418581B1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Modifikasi</a:t>
            </a:r>
            <a:r>
              <a:rPr lang="en-US" dirty="0"/>
              <a:t> file Input Output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82AA6B-F36B-4CFF-BE1D-AE8AF30FB1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571" t="27593" r="48637" b="19341"/>
          <a:stretch/>
        </p:blipFill>
        <p:spPr>
          <a:xfrm>
            <a:off x="-1" y="1792936"/>
            <a:ext cx="6752114" cy="5065064"/>
          </a:xfrm>
          <a:prstGeom prst="rect">
            <a:avLst/>
          </a:prstGeom>
        </p:spPr>
      </p:pic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2217270-1B10-4B2C-AF30-58136D3A56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8679" t="57564" r="60000" b="25835"/>
          <a:stretch/>
        </p:blipFill>
        <p:spPr>
          <a:xfrm>
            <a:off x="4018620" y="1792936"/>
            <a:ext cx="8171299" cy="2436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962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9">
            <a:extLst>
              <a:ext uri="{FF2B5EF4-FFF2-40B4-BE49-F238E27FC236}">
                <a16:creationId xmlns:a16="http://schemas.microsoft.com/office/drawing/2014/main" id="{122F9423-F4B1-45D4-8445-E9991ECCB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D8C15E6-9142-4255-920A-FB8567B0F9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2897" y="518649"/>
            <a:ext cx="9882278" cy="1067634"/>
          </a:xfrm>
        </p:spPr>
        <p:txBody>
          <a:bodyPr anchor="ctr">
            <a:normAutofit/>
          </a:bodyPr>
          <a:lstStyle/>
          <a:p>
            <a:r>
              <a:rPr lang="en-US" dirty="0"/>
              <a:t>Finale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70AE191-D2EA-45C9-A44D-830C188F74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72021" y="628863"/>
            <a:ext cx="1128382" cy="847206"/>
            <a:chOff x="8183879" y="1000124"/>
            <a:chExt cx="1562267" cy="1172973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23A0E4C1-B7A6-4637-AC51-4A5AE3841F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183879" y="1348782"/>
              <a:ext cx="935037" cy="8243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F4E8C039-CC58-44F3-8A7B-E0A934C1D0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8983979" y="1000124"/>
              <a:ext cx="762167" cy="671915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aphicFrame>
        <p:nvGraphicFramePr>
          <p:cNvPr id="16" name="Content Placeholder 2">
            <a:extLst>
              <a:ext uri="{FF2B5EF4-FFF2-40B4-BE49-F238E27FC236}">
                <a16:creationId xmlns:a16="http://schemas.microsoft.com/office/drawing/2014/main" id="{9CD483E6-8CAC-4DC3-B597-87B2DFB1A20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76102911"/>
              </p:ext>
            </p:extLst>
          </p:nvPr>
        </p:nvGraphicFramePr>
        <p:xfrm>
          <a:off x="629854" y="1860604"/>
          <a:ext cx="10907490" cy="40949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39951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56337-6E6C-4BDE-9731-55C7028A28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Laman</a:t>
            </a:r>
            <a:r>
              <a:rPr lang="en-US" dirty="0"/>
              <a:t> yang </a:t>
            </a:r>
            <a:r>
              <a:rPr lang="en-US" dirty="0" err="1"/>
              <a:t>akan</a:t>
            </a:r>
            <a:r>
              <a:rPr lang="en-US" dirty="0"/>
              <a:t> di-pull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D161783-65B5-4B58-94A8-48346B7988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5177" t="12415" r="19449" b="39074"/>
          <a:stretch/>
        </p:blipFill>
        <p:spPr>
          <a:xfrm>
            <a:off x="1202919" y="1922337"/>
            <a:ext cx="9784080" cy="4821363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2D2E8BBF-40BE-4982-9E4F-2A18912B7C73}"/>
              </a:ext>
            </a:extLst>
          </p:cNvPr>
          <p:cNvSpPr/>
          <p:nvPr/>
        </p:nvSpPr>
        <p:spPr>
          <a:xfrm>
            <a:off x="3862022" y="3719585"/>
            <a:ext cx="6748828" cy="695179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848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8EA3C8-18C9-4E70-93AD-19A0C96822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Clone Remote Repository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26C3B82-D8F5-4304-B280-6955603A6B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8830" t="14679" r="49033" b="50646"/>
          <a:stretch/>
        </p:blipFill>
        <p:spPr>
          <a:xfrm>
            <a:off x="1202919" y="2045014"/>
            <a:ext cx="9784080" cy="4528810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55C2594-3F00-4D08-BB40-91FD20CE3DE2}"/>
              </a:ext>
            </a:extLst>
          </p:cNvPr>
          <p:cNvCxnSpPr>
            <a:cxnSpLocks/>
          </p:cNvCxnSpPr>
          <p:nvPr/>
        </p:nvCxnSpPr>
        <p:spPr>
          <a:xfrm>
            <a:off x="2806210" y="3543300"/>
            <a:ext cx="162291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3C66382-6BD8-431B-92E6-E9FBC1AE201F}"/>
              </a:ext>
            </a:extLst>
          </p:cNvPr>
          <p:cNvCxnSpPr>
            <a:cxnSpLocks/>
          </p:cNvCxnSpPr>
          <p:nvPr/>
        </p:nvCxnSpPr>
        <p:spPr>
          <a:xfrm>
            <a:off x="2806210" y="4010025"/>
            <a:ext cx="162291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309D417-DE7D-4B4A-A50D-F6B7B3DABC4D}"/>
              </a:ext>
            </a:extLst>
          </p:cNvPr>
          <p:cNvCxnSpPr>
            <a:cxnSpLocks/>
          </p:cNvCxnSpPr>
          <p:nvPr/>
        </p:nvCxnSpPr>
        <p:spPr>
          <a:xfrm>
            <a:off x="4139710" y="4476750"/>
            <a:ext cx="638541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58FB1D7-3483-4EBB-93F6-D1C7656B9B73}"/>
              </a:ext>
            </a:extLst>
          </p:cNvPr>
          <p:cNvCxnSpPr>
            <a:cxnSpLocks/>
          </p:cNvCxnSpPr>
          <p:nvPr/>
        </p:nvCxnSpPr>
        <p:spPr>
          <a:xfrm>
            <a:off x="4139710" y="5457825"/>
            <a:ext cx="208011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6505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DA7E84-63A5-4E16-9346-423D43AE76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Buat</a:t>
            </a:r>
            <a:r>
              <a:rPr lang="en-US" dirty="0"/>
              <a:t> Class Main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E515B41-F157-4E6D-A2EF-6243C67EC9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4285" t="26905" r="39291" b="51359"/>
          <a:stretch/>
        </p:blipFill>
        <p:spPr>
          <a:xfrm>
            <a:off x="2633018" y="3000375"/>
            <a:ext cx="6923881" cy="232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368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821152-7DD9-47A7-95C2-127125060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Simpan</a:t>
            </a:r>
            <a:r>
              <a:rPr lang="en-US" dirty="0"/>
              <a:t> Class Main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7602D29-A7F4-4C11-B36C-32CCFE45790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4442" t="32885" r="20666" b="13950"/>
          <a:stretch/>
        </p:blipFill>
        <p:spPr>
          <a:xfrm>
            <a:off x="1727746" y="1990725"/>
            <a:ext cx="8734426" cy="4758686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3E7BE067-7317-4469-AA41-D761110263F2}"/>
              </a:ext>
            </a:extLst>
          </p:cNvPr>
          <p:cNvSpPr/>
          <p:nvPr/>
        </p:nvSpPr>
        <p:spPr>
          <a:xfrm>
            <a:off x="2450473" y="2121605"/>
            <a:ext cx="4820340" cy="695179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1746B7B-28DC-4A16-9F71-910FF0888C46}"/>
              </a:ext>
            </a:extLst>
          </p:cNvPr>
          <p:cNvSpPr/>
          <p:nvPr/>
        </p:nvSpPr>
        <p:spPr>
          <a:xfrm>
            <a:off x="2673894" y="5345679"/>
            <a:ext cx="4820340" cy="695179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976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D105A6-4C79-42C6-87E7-A5BFA05A31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Compile &amp; Run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076112D-71B6-4634-A245-EE6AEE7FB1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8840" t="15915" r="33743" b="39855"/>
          <a:stretch/>
        </p:blipFill>
        <p:spPr>
          <a:xfrm>
            <a:off x="928233" y="2093264"/>
            <a:ext cx="10335533" cy="4478324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A347BC1-2AFE-4B2F-8E77-B37FF10CA978}"/>
              </a:ext>
            </a:extLst>
          </p:cNvPr>
          <p:cNvCxnSpPr>
            <a:cxnSpLocks/>
          </p:cNvCxnSpPr>
          <p:nvPr/>
        </p:nvCxnSpPr>
        <p:spPr>
          <a:xfrm>
            <a:off x="4663585" y="5000625"/>
            <a:ext cx="1241915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695286E-3518-4A4C-8D17-DF94B90E6B5B}"/>
              </a:ext>
            </a:extLst>
          </p:cNvPr>
          <p:cNvCxnSpPr>
            <a:cxnSpLocks/>
          </p:cNvCxnSpPr>
          <p:nvPr/>
        </p:nvCxnSpPr>
        <p:spPr>
          <a:xfrm>
            <a:off x="4663585" y="5400675"/>
            <a:ext cx="79424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30888DA-7600-485F-A53C-45728A845D3F}"/>
              </a:ext>
            </a:extLst>
          </p:cNvPr>
          <p:cNvCxnSpPr>
            <a:cxnSpLocks/>
          </p:cNvCxnSpPr>
          <p:nvPr/>
        </p:nvCxnSpPr>
        <p:spPr>
          <a:xfrm>
            <a:off x="928233" y="5581650"/>
            <a:ext cx="139586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3724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E3EFE8-C022-41D0-BC65-F33137B0B3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Buat Folder Dan Class baru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CC7B1CF-03F7-4BAD-B46F-1B73DB2C71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031" t="32500" r="18125" b="14166"/>
          <a:stretch/>
        </p:blipFill>
        <p:spPr>
          <a:xfrm>
            <a:off x="4773020" y="2747547"/>
            <a:ext cx="7295155" cy="3990512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A2AFFFB6-96F7-4A57-8379-A1CEB581C77E}"/>
              </a:ext>
            </a:extLst>
          </p:cNvPr>
          <p:cNvSpPr/>
          <p:nvPr/>
        </p:nvSpPr>
        <p:spPr>
          <a:xfrm>
            <a:off x="8220958" y="2964866"/>
            <a:ext cx="1508968" cy="364262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681B881-3E41-4401-91EA-3DD713130DD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562" t="26143" r="48828" b="53056"/>
          <a:stretch/>
        </p:blipFill>
        <p:spPr>
          <a:xfrm>
            <a:off x="121743" y="1902613"/>
            <a:ext cx="4651277" cy="2211427"/>
          </a:xfrm>
          <a:prstGeom prst="rect">
            <a:avLst/>
          </a:prstGeom>
        </p:spPr>
      </p:pic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92F76901-A31C-4572-BB33-0F52BACE69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B1F989B-2400-4358-911B-3356170F9ED8}"/>
              </a:ext>
            </a:extLst>
          </p:cNvPr>
          <p:cNvSpPr/>
          <p:nvPr/>
        </p:nvSpPr>
        <p:spPr>
          <a:xfrm>
            <a:off x="888099" y="2408900"/>
            <a:ext cx="950165" cy="420025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343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Banded">
  <a:themeElements>
    <a:clrScheme name="Banded">
      <a:dk1>
        <a:srgbClr val="2C2C2C"/>
      </a:dk1>
      <a:lt1>
        <a:srgbClr val="FFFFFF"/>
      </a:lt1>
      <a:dk2>
        <a:srgbClr val="606060"/>
      </a:dk2>
      <a:lt2>
        <a:srgbClr val="EDEDED"/>
      </a:lt2>
      <a:accent1>
        <a:srgbClr val="FFC000"/>
      </a:accent1>
      <a:accent2>
        <a:srgbClr val="A5D028"/>
      </a:accent2>
      <a:accent3>
        <a:srgbClr val="0CC978"/>
      </a:accent3>
      <a:accent4>
        <a:srgbClr val="099BDD"/>
      </a:accent4>
      <a:accent5>
        <a:srgbClr val="47BFCD"/>
      </a:accent5>
      <a:accent6>
        <a:srgbClr val="DD7C15"/>
      </a:accent6>
      <a:hlink>
        <a:srgbClr val="FF9933"/>
      </a:hlink>
      <a:folHlink>
        <a:srgbClr val="B2B2B2"/>
      </a:folHlink>
    </a:clrScheme>
    <a:fontScheme name="Banded">
      <a:majorFont>
        <a:latin typeface="Corbel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Banded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atMod val="120000"/>
                <a:lumMod val="107000"/>
              </a:schemeClr>
            </a:gs>
            <a:gs pos="50000">
              <a:schemeClr val="phClr">
                <a:tint val="70000"/>
                <a:satMod val="124000"/>
                <a:lumMod val="103000"/>
              </a:schemeClr>
            </a:gs>
            <a:gs pos="100000">
              <a:schemeClr val="phClr">
                <a:tint val="85000"/>
                <a:satMod val="12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5000"/>
                <a:shade val="98000"/>
                <a:satMod val="110000"/>
                <a:lumMod val="103000"/>
              </a:schemeClr>
            </a:gs>
            <a:gs pos="50000">
              <a:schemeClr val="phClr">
                <a:shade val="85000"/>
                <a:satMod val="105000"/>
                <a:lumMod val="100000"/>
              </a:schemeClr>
            </a:gs>
            <a:gs pos="100000">
              <a:schemeClr val="phClr">
                <a:shade val="60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875" dir="5400000" algn="ctr" rotWithShape="0">
              <a:srgbClr val="000000">
                <a:alpha val="68000"/>
              </a:srgbClr>
            </a:outerShdw>
          </a:effectLst>
        </a:effectStyle>
        <a:effectStyle>
          <a:effectLst>
            <a:outerShdw blurRad="88900" dist="2794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/>
              <a:schemeClr val="phClr">
                <a:shade val="91000"/>
                <a:satMod val="105000"/>
              </a:schemeClr>
            </a:duotone>
          </a:blip>
          <a:tile tx="0" ty="0" sx="100000" sy="100000" flip="none" algn="tl"/>
        </a:blipFill>
        <a:gradFill rotWithShape="1">
          <a:gsLst>
            <a:gs pos="0">
              <a:schemeClr val="phClr">
                <a:tint val="100000"/>
                <a:shade val="0"/>
                <a:satMod val="100000"/>
              </a:schemeClr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129</Words>
  <Application>Microsoft Office PowerPoint</Application>
  <PresentationFormat>Widescreen</PresentationFormat>
  <Paragraphs>40</Paragraphs>
  <Slides>33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7" baseType="lpstr">
      <vt:lpstr>Calibri</vt:lpstr>
      <vt:lpstr>Corbel</vt:lpstr>
      <vt:lpstr>Wingdings</vt:lpstr>
      <vt:lpstr>Banded</vt:lpstr>
      <vt:lpstr>PBo 1</vt:lpstr>
      <vt:lpstr>Login github &amp; klik new</vt:lpstr>
      <vt:lpstr>Nama repo &amp; create repo</vt:lpstr>
      <vt:lpstr>Laman yang akan di-pull</vt:lpstr>
      <vt:lpstr>Clone Remote Repository</vt:lpstr>
      <vt:lpstr>Buat Class Main</vt:lpstr>
      <vt:lpstr>Simpan Class Main</vt:lpstr>
      <vt:lpstr>Compile &amp; Run</vt:lpstr>
      <vt:lpstr>Buat Folder Dan Class baru</vt:lpstr>
      <vt:lpstr>Commit Pertama</vt:lpstr>
      <vt:lpstr>Menjalankan Method Class Lain</vt:lpstr>
      <vt:lpstr>Tambahkan Import</vt:lpstr>
      <vt:lpstr>Commit</vt:lpstr>
      <vt:lpstr>Buat Folder model &amp; File Berikut</vt:lpstr>
      <vt:lpstr>PowerPoint Presentation</vt:lpstr>
      <vt:lpstr>Ubah Class Main</vt:lpstr>
      <vt:lpstr>commit</vt:lpstr>
      <vt:lpstr>Coba GitHub Desktop</vt:lpstr>
      <vt:lpstr>installation</vt:lpstr>
      <vt:lpstr>Sign In &amp; Configure</vt:lpstr>
      <vt:lpstr>Finish &amp; Add Existing Repo</vt:lpstr>
      <vt:lpstr>Buka Local Repo</vt:lpstr>
      <vt:lpstr>Local Repo</vt:lpstr>
      <vt:lpstr>History</vt:lpstr>
      <vt:lpstr>Buat File Baru</vt:lpstr>
      <vt:lpstr>Commit Di Github Desktop</vt:lpstr>
      <vt:lpstr>Buat Object scanner</vt:lpstr>
      <vt:lpstr>Buat Input String Kedalam Variable</vt:lpstr>
      <vt:lpstr>Buat OUTPUT</vt:lpstr>
      <vt:lpstr>Compile &amp; Run -&gt; Push origin</vt:lpstr>
      <vt:lpstr>PowerPoint Presentation</vt:lpstr>
      <vt:lpstr>Modifikasi file Input Output</vt:lpstr>
      <vt:lpstr>Finale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PBo 1</dc:title>
  <dc:creator>Mirza Yogy Kurniawan</dc:creator>
  <cp:lastModifiedBy>Mirza Yogy Kurniawan</cp:lastModifiedBy>
  <cp:revision>1</cp:revision>
  <dcterms:created xsi:type="dcterms:W3CDTF">2020-03-23T01:31:44Z</dcterms:created>
  <dcterms:modified xsi:type="dcterms:W3CDTF">2020-03-23T01:32:19Z</dcterms:modified>
</cp:coreProperties>
</file>